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3" r:id="rId3"/>
    <p:sldId id="274" r:id="rId4"/>
    <p:sldId id="276" r:id="rId5"/>
    <p:sldId id="277" r:id="rId6"/>
    <p:sldId id="278" r:id="rId7"/>
    <p:sldId id="279" r:id="rId8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8" autoAdjust="0"/>
    <p:restoredTop sz="95382" autoAdjust="0"/>
  </p:normalViewPr>
  <p:slideViewPr>
    <p:cSldViewPr showGuides="1">
      <p:cViewPr>
        <p:scale>
          <a:sx n="80" d="100"/>
          <a:sy n="80" d="100"/>
        </p:scale>
        <p:origin x="-7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E33B82-2C2B-41B3-A073-69014EB6E102}" type="datetimeFigureOut">
              <a:rPr lang="pt-BR"/>
              <a:pPr>
                <a:defRPr/>
              </a:pPr>
              <a:t>01/06/2018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pt-B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276F1E-9387-452C-A141-6603CEBF58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6208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50D967F-370E-4B90-A3C3-EC1B012313E3}" type="slidenum">
              <a:rPr lang="pt-BR" smtClean="0"/>
              <a:pPr/>
              <a:t>1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50D967F-370E-4B90-A3C3-EC1B012313E3}" type="slidenum">
              <a:rPr lang="pt-BR" smtClean="0"/>
              <a:pPr/>
              <a:t>2</a:t>
            </a:fld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50D967F-370E-4B90-A3C3-EC1B012313E3}" type="slidenum">
              <a:rPr lang="pt-BR" smtClean="0"/>
              <a:pPr/>
              <a:t>3</a:t>
            </a:fld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50D967F-370E-4B90-A3C3-EC1B012313E3}" type="slidenum">
              <a:rPr lang="pt-BR" smtClean="0"/>
              <a:pPr/>
              <a:t>4</a:t>
            </a:fld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50D967F-370E-4B90-A3C3-EC1B012313E3}" type="slidenum">
              <a:rPr lang="pt-BR" smtClean="0"/>
              <a:pPr/>
              <a:t>5</a:t>
            </a:fld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50D967F-370E-4B90-A3C3-EC1B012313E3}" type="slidenum">
              <a:rPr lang="pt-BR" smtClean="0"/>
              <a:pPr/>
              <a:t>6</a:t>
            </a:fld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50D967F-370E-4B90-A3C3-EC1B012313E3}" type="slidenum">
              <a:rPr lang="pt-BR" smtClean="0"/>
              <a:pPr/>
              <a:t>7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B4E01-A942-4824-9D70-0C2EDF9749D6}" type="datetimeFigureOut">
              <a:rPr lang="pt-BR"/>
              <a:pPr>
                <a:defRPr/>
              </a:pPr>
              <a:t>01/06/2018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29B2E-0681-4F1D-81CA-11D43D3B9C7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65383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43725-A2AD-4DEE-8025-92F60A98D454}" type="datetimeFigureOut">
              <a:rPr lang="pt-BR"/>
              <a:pPr>
                <a:defRPr/>
              </a:pPr>
              <a:t>01/06/2018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629BB-2433-48B3-966C-3FC23E226C0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0975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94353-1A3C-41C1-AD17-E55D5776E194}" type="datetimeFigureOut">
              <a:rPr lang="pt-BR"/>
              <a:pPr>
                <a:defRPr/>
              </a:pPr>
              <a:t>01/06/2018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6BCAD-A5C4-4011-B230-CD5DA6D776E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6690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4DB7B-E7E5-42F3-8344-930E9CDA9C66}" type="datetimeFigureOut">
              <a:rPr lang="pt-BR"/>
              <a:pPr>
                <a:defRPr/>
              </a:pPr>
              <a:t>01/06/2018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4182E-4C23-40AF-BFF4-0BF4A4BAE13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142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FC5EA-6024-4619-BAAD-1C8F001027D6}" type="datetimeFigureOut">
              <a:rPr lang="pt-BR"/>
              <a:pPr>
                <a:defRPr/>
              </a:pPr>
              <a:t>01/06/2018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F7535-828A-4ED5-B02A-83DF2B10720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9195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EF76F-F802-48BC-B438-3A9ED22FF6C5}" type="datetimeFigureOut">
              <a:rPr lang="pt-BR"/>
              <a:pPr>
                <a:defRPr/>
              </a:pPr>
              <a:t>01/06/2018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257ED-1252-49BC-BCE0-5071ABA4E67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94882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7D9CB-F9A5-4CF2-8EDF-7235D42608C5}" type="datetimeFigureOut">
              <a:rPr lang="pt-BR"/>
              <a:pPr>
                <a:defRPr/>
              </a:pPr>
              <a:t>01/06/2018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FF88A-E0F8-4D47-B98D-B38356E7645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08099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817CF-5BDF-4362-A5B4-FE901C819D31}" type="datetimeFigureOut">
              <a:rPr lang="pt-BR"/>
              <a:pPr>
                <a:defRPr/>
              </a:pPr>
              <a:t>01/06/2018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B91A7-86C1-4115-8990-9DC999DE06F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971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D40B7-FB0F-435B-9243-3F7BD0042BDB}" type="datetimeFigureOut">
              <a:rPr lang="pt-BR"/>
              <a:pPr>
                <a:defRPr/>
              </a:pPr>
              <a:t>01/06/2018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7F4DC-D11B-45FE-B542-1F933AAA3D6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796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3AAEA-368B-47C5-A22B-E7852A1EC7B5}" type="datetimeFigureOut">
              <a:rPr lang="pt-BR"/>
              <a:pPr>
                <a:defRPr/>
              </a:pPr>
              <a:t>01/06/2018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5173D-9A6E-4B97-BA51-9B9E471EABA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0963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0FB91-62D3-46EE-BBA5-4ED820CEA087}" type="datetimeFigureOut">
              <a:rPr lang="pt-BR"/>
              <a:pPr>
                <a:defRPr/>
              </a:pPr>
              <a:t>01/06/2018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A99D1-A8E9-43FF-8768-2603F21821B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5701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A1E0F9-5B9F-44E6-BDDF-74303ABBF254}" type="datetimeFigureOut">
              <a:rPr lang="pt-BR"/>
              <a:pPr>
                <a:defRPr/>
              </a:pPr>
              <a:t>01/06/2018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C7AE3B6-72F9-4048-80FC-71C09D76B50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3725" y="1887699"/>
            <a:ext cx="7920038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4008438"/>
            <a:ext cx="9144000" cy="28931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</a:p>
          <a:p>
            <a:pPr algn="ctr" eaLnBrk="1" hangingPunct="1"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Bandeirantes</a:t>
            </a:r>
          </a:p>
          <a:p>
            <a:pPr algn="ctr" eaLnBrk="1" hangingPunct="1">
              <a:defRPr/>
            </a:pP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junho/2018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719" y="4280"/>
            <a:ext cx="6744050" cy="1311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981" y="332656"/>
            <a:ext cx="7920038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72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981" y="404664"/>
            <a:ext cx="7920038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MATERIAL E MÉTODOS</a:t>
            </a:r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55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981" y="404664"/>
            <a:ext cx="7920038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RESULTADO E DISCUSSÃO</a:t>
            </a:r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12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404664"/>
            <a:ext cx="7920038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22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981" y="404664"/>
            <a:ext cx="7920038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AGRADECIMENTOS </a:t>
            </a:r>
            <a:r>
              <a:rPr lang="pt-B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(se houver)</a:t>
            </a:r>
            <a:endParaRPr lang="pt-BR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51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981" y="332656"/>
            <a:ext cx="7920038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3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resentacao JOIC 2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apresentacao JOIC 2</Template>
  <TotalTime>13</TotalTime>
  <Words>27</Words>
  <Application>Microsoft Office PowerPoint</Application>
  <PresentationFormat>Apresentação na tela (4:3)</PresentationFormat>
  <Paragraphs>24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apresentacao JOIC 2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Eduardo</dc:creator>
  <cp:lastModifiedBy>Eduardo</cp:lastModifiedBy>
  <cp:revision>4</cp:revision>
  <dcterms:created xsi:type="dcterms:W3CDTF">2018-06-02T00:37:38Z</dcterms:created>
  <dcterms:modified xsi:type="dcterms:W3CDTF">2018-06-02T00:53:28Z</dcterms:modified>
</cp:coreProperties>
</file>